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3" r:id="rId2"/>
    <p:sldId id="274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7362"/>
    <a:srgbClr val="879B45"/>
    <a:srgbClr val="DAB74D"/>
    <a:srgbClr val="62A4BB"/>
    <a:srgbClr val="173F6E"/>
    <a:srgbClr val="6E493C"/>
    <a:srgbClr val="970000"/>
    <a:srgbClr val="ECBE32"/>
    <a:srgbClr val="C35801"/>
    <a:srgbClr val="B65E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02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88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C87CA5A-5A1C-42EA-7964-B7EE50F673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C5FC7CC-CC33-B81B-DBDD-299DB1B3A48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070C2-635C-F349-8FEE-9B355B799D20}" type="datetimeFigureOut">
              <a:rPr lang="it-IT" smtClean="0"/>
              <a:t>16/08/22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CA8A459-04E9-A20E-9D86-62872A186B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C48C34C-E5E7-ACC4-CB7F-0DBED2D0E9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6AF81-0FFF-FE49-A890-59AAD433E8F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07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EBB93-1A9D-4947-8BB1-E77DB0BCAF38}" type="datetimeFigureOut">
              <a:rPr lang="it-IT" smtClean="0"/>
              <a:t>16/08/22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8C7A1-9611-8E4B-B71B-5A315AC046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405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crosessione 1 -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E85F0179-4C58-C788-5473-D88FE4BC7D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299" t="47856" r="20702" b="32027"/>
          <a:stretch/>
        </p:blipFill>
        <p:spPr>
          <a:xfrm>
            <a:off x="3363694" y="752618"/>
            <a:ext cx="5421329" cy="1022445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F91F869B-D025-A80E-715A-6486A9813D39}"/>
              </a:ext>
            </a:extLst>
          </p:cNvPr>
          <p:cNvSpPr/>
          <p:nvPr userDrawn="1"/>
        </p:nvSpPr>
        <p:spPr>
          <a:xfrm>
            <a:off x="0" y="5694946"/>
            <a:ext cx="7916012" cy="612000"/>
          </a:xfrm>
          <a:prstGeom prst="rect">
            <a:avLst/>
          </a:prstGeom>
          <a:solidFill>
            <a:srgbClr val="DAB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ECBE32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13F9B18-5776-8BCE-70CD-E4BCA823DA6E}"/>
              </a:ext>
            </a:extLst>
          </p:cNvPr>
          <p:cNvSpPr/>
          <p:nvPr userDrawn="1"/>
        </p:nvSpPr>
        <p:spPr>
          <a:xfrm>
            <a:off x="7913896" y="5694946"/>
            <a:ext cx="612000" cy="612000"/>
          </a:xfrm>
          <a:prstGeom prst="rect">
            <a:avLst/>
          </a:prstGeom>
          <a:solidFill>
            <a:srgbClr val="B65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C35801"/>
              </a:solidFill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6D66194-C489-8817-58CC-D1AE067D32CC}"/>
              </a:ext>
            </a:extLst>
          </p:cNvPr>
          <p:cNvSpPr/>
          <p:nvPr userDrawn="1"/>
        </p:nvSpPr>
        <p:spPr>
          <a:xfrm>
            <a:off x="8523779" y="5694946"/>
            <a:ext cx="612000" cy="612000"/>
          </a:xfrm>
          <a:prstGeom prst="rect">
            <a:avLst/>
          </a:prstGeom>
          <a:solidFill>
            <a:srgbClr val="97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1E1E6A41-9809-1FD0-6D7B-DA8123A52BB0}"/>
              </a:ext>
            </a:extLst>
          </p:cNvPr>
          <p:cNvSpPr/>
          <p:nvPr userDrawn="1"/>
        </p:nvSpPr>
        <p:spPr>
          <a:xfrm>
            <a:off x="9137537" y="5694946"/>
            <a:ext cx="612000" cy="612000"/>
          </a:xfrm>
          <a:prstGeom prst="rect">
            <a:avLst/>
          </a:prstGeom>
          <a:solidFill>
            <a:srgbClr val="6E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59B805D-A175-7BCD-3209-A1C3F9AC2237}"/>
              </a:ext>
            </a:extLst>
          </p:cNvPr>
          <p:cNvSpPr/>
          <p:nvPr userDrawn="1"/>
        </p:nvSpPr>
        <p:spPr>
          <a:xfrm>
            <a:off x="9747420" y="5694946"/>
            <a:ext cx="612000" cy="612000"/>
          </a:xfrm>
          <a:prstGeom prst="rect">
            <a:avLst/>
          </a:prstGeom>
          <a:solidFill>
            <a:srgbClr val="173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BCD1AA25-57F7-1835-2BD5-D2083D338ABF}"/>
              </a:ext>
            </a:extLst>
          </p:cNvPr>
          <p:cNvSpPr/>
          <p:nvPr userDrawn="1"/>
        </p:nvSpPr>
        <p:spPr>
          <a:xfrm>
            <a:off x="10351018" y="5694946"/>
            <a:ext cx="612000" cy="612000"/>
          </a:xfrm>
          <a:prstGeom prst="rect">
            <a:avLst/>
          </a:prstGeom>
          <a:solidFill>
            <a:srgbClr val="62A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892541F1-3F3A-4A93-2616-9DA0D98F9A9C}"/>
              </a:ext>
            </a:extLst>
          </p:cNvPr>
          <p:cNvSpPr/>
          <p:nvPr userDrawn="1"/>
        </p:nvSpPr>
        <p:spPr>
          <a:xfrm>
            <a:off x="10954616" y="5694946"/>
            <a:ext cx="612000" cy="612000"/>
          </a:xfrm>
          <a:prstGeom prst="rect">
            <a:avLst/>
          </a:prstGeom>
          <a:solidFill>
            <a:srgbClr val="879B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9ABACEF5-8CEE-DB20-F64D-497471E8A71B}"/>
              </a:ext>
            </a:extLst>
          </p:cNvPr>
          <p:cNvSpPr/>
          <p:nvPr userDrawn="1"/>
        </p:nvSpPr>
        <p:spPr>
          <a:xfrm>
            <a:off x="11558214" y="5694946"/>
            <a:ext cx="684000" cy="612000"/>
          </a:xfrm>
          <a:prstGeom prst="rect">
            <a:avLst/>
          </a:prstGeom>
          <a:solidFill>
            <a:srgbClr val="1673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3AD08826-87B0-9CA2-26CE-D11777CC8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9075" y="2418372"/>
            <a:ext cx="9230566" cy="1325563"/>
          </a:xfrm>
        </p:spPr>
        <p:txBody>
          <a:bodyPr anchor="t">
            <a:normAutofit/>
          </a:bodyPr>
          <a:lstStyle>
            <a:lvl1pPr algn="ctr">
              <a:defRPr sz="2400" i="1"/>
            </a:lvl1pPr>
          </a:lstStyle>
          <a:p>
            <a:r>
              <a:rPr lang="it-IT" dirty="0"/>
              <a:t>Fare clic per modificare lo stile del titolo</a:t>
            </a:r>
            <a:endParaRPr lang="tr-TR" dirty="0"/>
          </a:p>
        </p:txBody>
      </p:sp>
      <p:sp>
        <p:nvSpPr>
          <p:cNvPr id="30" name="Segnaposto testo 29">
            <a:extLst>
              <a:ext uri="{FF2B5EF4-FFF2-40B4-BE49-F238E27FC236}">
                <a16:creationId xmlns:a16="http://schemas.microsoft.com/office/drawing/2014/main" id="{9C19FD6C-4D0F-32E7-555C-EC0E295B57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485" y="6398992"/>
            <a:ext cx="11095131" cy="263525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it-IT" dirty="0"/>
              <a:t>Sessione 1.1 –  Fai clic per inserire il titolo</a:t>
            </a:r>
          </a:p>
        </p:txBody>
      </p:sp>
      <p:sp>
        <p:nvSpPr>
          <p:cNvPr id="32" name="Segnaposto testo 31">
            <a:extLst>
              <a:ext uri="{FF2B5EF4-FFF2-40B4-BE49-F238E27FC236}">
                <a16:creationId xmlns:a16="http://schemas.microsoft.com/office/drawing/2014/main" id="{E1F37280-EEED-9A4E-02D9-D298593C7D2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59075" y="3880980"/>
            <a:ext cx="9230566" cy="1036459"/>
          </a:xfrm>
        </p:spPr>
        <p:txBody>
          <a:bodyPr>
            <a:noAutofit/>
          </a:bodyPr>
          <a:lstStyle>
            <a:lvl1pPr marL="0" indent="0" algn="ctr">
              <a:buNone/>
              <a:defRPr sz="1800" b="1" baseline="0"/>
            </a:lvl1pPr>
            <a:lvl2pPr marL="457200" indent="0" algn="l">
              <a:buNone/>
              <a:defRPr sz="1800" b="1"/>
            </a:lvl2pPr>
            <a:lvl3pPr marL="914400" indent="0" algn="l">
              <a:buNone/>
              <a:defRPr sz="1800" b="1"/>
            </a:lvl3pPr>
            <a:lvl4pPr marL="1371600" indent="0" algn="l">
              <a:buNone/>
              <a:defRPr sz="1800" b="1"/>
            </a:lvl4pPr>
            <a:lvl5pPr marL="1828800" indent="0" algn="l">
              <a:buNone/>
              <a:defRPr sz="1800" b="1"/>
            </a:lvl5pPr>
          </a:lstStyle>
          <a:p>
            <a:pPr algn="ctr">
              <a:lnSpc>
                <a:spcPts val="2260"/>
              </a:lnSpc>
            </a:pPr>
            <a:r>
              <a:rPr lang="it-IT" sz="1800" b="1" i="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Name, </a:t>
            </a:r>
            <a:r>
              <a:rPr lang="it-IT" sz="1800" b="1" i="0" dirty="0" err="1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Surname</a:t>
            </a:r>
            <a:r>
              <a:rPr lang="tr-TR" sz="1800" b="1" i="0" baseline="30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it-IT" sz="1800" b="1" i="0" baseline="30000" dirty="0"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lang="it-IT" sz="1800" b="1" i="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Name, </a:t>
            </a:r>
            <a:r>
              <a:rPr lang="it-IT" sz="1800" b="1" i="0" dirty="0" err="1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Surname</a:t>
            </a:r>
            <a:r>
              <a:rPr lang="tr-TR" sz="1800" b="1" i="0" baseline="30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it-IT" sz="1800" b="1" i="0" baseline="30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it-IT" sz="1800" b="1" i="0" baseline="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it-IT" sz="1800" b="1" i="0" dirty="0" err="1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tr-TR" sz="1800" b="1" i="0" baseline="30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tr-TR" sz="1800" b="1" i="0" baseline="30000" dirty="0"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lang="tr-TR" sz="1800" b="1" i="0" dirty="0" err="1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Affiliation</a:t>
            </a:r>
            <a:r>
              <a:rPr lang="tr-TR" sz="1800" b="1" i="0" baseline="30000" dirty="0">
                <a:solidFill>
                  <a:schemeClr val="tx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2</a:t>
            </a:r>
            <a:endParaRPr lang="it-IT" sz="1800" b="1" i="0" baseline="30000" dirty="0">
              <a:solidFill>
                <a:schemeClr val="tx1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5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8D6B-EAC2-6D44-934D-C20C953CEFD5}" type="datetime1">
              <a:rPr lang="it-IT" smtClean="0"/>
              <a:t>16/08/22</a:t>
            </a:fld>
            <a:endParaRPr lang="tr-T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2026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10B3B-BA3D-7747-A528-2D1F6C9C557B}" type="datetime1">
              <a:rPr lang="it-IT" smtClean="0"/>
              <a:t>16/08/22</a:t>
            </a:fld>
            <a:endParaRPr lang="tr-T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463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9184C-F90C-F448-A444-8692B9E5DEEC}" type="datetime1">
              <a:rPr lang="it-IT" smtClean="0"/>
              <a:t>16/08/22</a:t>
            </a:fld>
            <a:endParaRPr lang="tr-T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20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crosessione 1 - inter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  <a:endParaRPr lang="tr-TR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436186"/>
          </a:xfrm>
        </p:spPr>
        <p:txBody>
          <a:bodyPr/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tr-TR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033158" y="6051994"/>
            <a:ext cx="625439" cy="365125"/>
          </a:xfrm>
        </p:spPr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ED56807-3FF1-0B62-B048-7FBFC66496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299" t="47856" r="20702" b="32027"/>
          <a:stretch/>
        </p:blipFill>
        <p:spPr>
          <a:xfrm>
            <a:off x="549443" y="5936209"/>
            <a:ext cx="2734654" cy="515746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8EC65F94-1B2B-B930-F2D6-DFB7042E1F6B}"/>
              </a:ext>
            </a:extLst>
          </p:cNvPr>
          <p:cNvSpPr/>
          <p:nvPr userDrawn="1"/>
        </p:nvSpPr>
        <p:spPr>
          <a:xfrm>
            <a:off x="0" y="6621703"/>
            <a:ext cx="7895692" cy="236297"/>
          </a:xfrm>
          <a:prstGeom prst="rect">
            <a:avLst/>
          </a:prstGeom>
          <a:solidFill>
            <a:srgbClr val="DAB7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ECBE32"/>
              </a:solidFill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F6AA9CB0-10A7-6852-04DA-2F1CB3565C61}"/>
              </a:ext>
            </a:extLst>
          </p:cNvPr>
          <p:cNvSpPr/>
          <p:nvPr userDrawn="1"/>
        </p:nvSpPr>
        <p:spPr>
          <a:xfrm>
            <a:off x="7893576" y="6621703"/>
            <a:ext cx="612000" cy="236297"/>
          </a:xfrm>
          <a:prstGeom prst="rect">
            <a:avLst/>
          </a:prstGeom>
          <a:solidFill>
            <a:srgbClr val="B65E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C35801"/>
              </a:solidFill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4CF74064-8688-72BD-9E78-4C7CA876A241}"/>
              </a:ext>
            </a:extLst>
          </p:cNvPr>
          <p:cNvSpPr/>
          <p:nvPr userDrawn="1"/>
        </p:nvSpPr>
        <p:spPr>
          <a:xfrm>
            <a:off x="8503459" y="6621703"/>
            <a:ext cx="612000" cy="236297"/>
          </a:xfrm>
          <a:prstGeom prst="rect">
            <a:avLst/>
          </a:prstGeom>
          <a:solidFill>
            <a:srgbClr val="97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5E36D4BC-E297-B95C-046B-B1F5405ACFE2}"/>
              </a:ext>
            </a:extLst>
          </p:cNvPr>
          <p:cNvSpPr/>
          <p:nvPr userDrawn="1"/>
        </p:nvSpPr>
        <p:spPr>
          <a:xfrm>
            <a:off x="9117217" y="6621703"/>
            <a:ext cx="612000" cy="236297"/>
          </a:xfrm>
          <a:prstGeom prst="rect">
            <a:avLst/>
          </a:prstGeom>
          <a:solidFill>
            <a:srgbClr val="6E49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1EB7CB3B-7475-8558-0A10-4A053D1CE9AE}"/>
              </a:ext>
            </a:extLst>
          </p:cNvPr>
          <p:cNvSpPr/>
          <p:nvPr userDrawn="1"/>
        </p:nvSpPr>
        <p:spPr>
          <a:xfrm>
            <a:off x="9727100" y="6621703"/>
            <a:ext cx="612000" cy="236297"/>
          </a:xfrm>
          <a:prstGeom prst="rect">
            <a:avLst/>
          </a:prstGeom>
          <a:solidFill>
            <a:srgbClr val="173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62CF4C34-7004-924A-FCFD-7A36CC13AC6F}"/>
              </a:ext>
            </a:extLst>
          </p:cNvPr>
          <p:cNvSpPr/>
          <p:nvPr userDrawn="1"/>
        </p:nvSpPr>
        <p:spPr>
          <a:xfrm>
            <a:off x="10330698" y="6621703"/>
            <a:ext cx="612000" cy="236297"/>
          </a:xfrm>
          <a:prstGeom prst="rect">
            <a:avLst/>
          </a:prstGeom>
          <a:solidFill>
            <a:srgbClr val="62A4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D7467703-CC72-E8EC-7A82-9A6030FBCFE1}"/>
              </a:ext>
            </a:extLst>
          </p:cNvPr>
          <p:cNvSpPr/>
          <p:nvPr userDrawn="1"/>
        </p:nvSpPr>
        <p:spPr>
          <a:xfrm>
            <a:off x="10934296" y="6621703"/>
            <a:ext cx="612000" cy="236297"/>
          </a:xfrm>
          <a:prstGeom prst="rect">
            <a:avLst/>
          </a:prstGeom>
          <a:solidFill>
            <a:srgbClr val="879B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5BDC1419-D47D-A9E9-0525-9EDAA180AD45}"/>
              </a:ext>
            </a:extLst>
          </p:cNvPr>
          <p:cNvSpPr/>
          <p:nvPr userDrawn="1"/>
        </p:nvSpPr>
        <p:spPr>
          <a:xfrm>
            <a:off x="11537894" y="6621703"/>
            <a:ext cx="684000" cy="236297"/>
          </a:xfrm>
          <a:prstGeom prst="rect">
            <a:avLst/>
          </a:prstGeom>
          <a:solidFill>
            <a:srgbClr val="1673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264F30DB-F75C-1A5D-9E46-03009FDEB32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791712" y="5922683"/>
            <a:ext cx="7161146" cy="199813"/>
          </a:xfrm>
        </p:spPr>
        <p:txBody>
          <a:bodyPr>
            <a:noAutofit/>
          </a:bodyPr>
          <a:lstStyle>
            <a:lvl1pPr marL="0" indent="0">
              <a:buNone/>
              <a:defRPr sz="1200" b="1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Nome autore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630480A0-822D-C24D-AEB5-CE150DE90B92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3791712" y="6169659"/>
            <a:ext cx="7161146" cy="36512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2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it-IT" dirty="0"/>
              <a:t>Titolo</a:t>
            </a:r>
          </a:p>
        </p:txBody>
      </p:sp>
    </p:spTree>
    <p:extLst>
      <p:ext uri="{BB962C8B-B14F-4D97-AF65-F5344CB8AC3E}">
        <p14:creationId xmlns:p14="http://schemas.microsoft.com/office/powerpoint/2010/main" val="345776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tr-T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B93A-49AC-794D-B33B-7B9DCCD59E25}" type="datetime1">
              <a:rPr lang="it-IT" smtClean="0"/>
              <a:t>16/08/22</a:t>
            </a:fld>
            <a:endParaRPr lang="tr-T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016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B5DB-33DE-4347-ADFD-A7F015ECFBE7}" type="datetime1">
              <a:rPr lang="it-IT" smtClean="0"/>
              <a:t>16/08/22</a:t>
            </a:fld>
            <a:endParaRPr lang="tr-T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64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A5A9-2ACA-3E47-AE2B-584687A9A2C8}" type="datetime1">
              <a:rPr lang="it-IT" smtClean="0"/>
              <a:t>16/08/22</a:t>
            </a:fld>
            <a:endParaRPr lang="tr-T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929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1A7CB-CB26-234A-BEE0-69E9928620AE}" type="datetime1">
              <a:rPr lang="it-IT" smtClean="0"/>
              <a:t>16/08/22</a:t>
            </a:fld>
            <a:endParaRPr lang="tr-TR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52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DDC8E-AF8D-BB4B-98F3-E3B0C5475EA5}" type="datetime1">
              <a:rPr lang="it-IT" smtClean="0"/>
              <a:t>16/08/22</a:t>
            </a:fld>
            <a:endParaRPr lang="tr-TR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33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olo  piè di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D1B12-3722-0643-BDA3-9365384A5C3E}" type="datetime1">
              <a:rPr lang="it-IT" smtClean="0"/>
              <a:t>16/08/22</a:t>
            </a:fld>
            <a:endParaRPr lang="tr-TR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371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AAB5-23AF-E847-9A8A-059F11E05F3B}" type="datetime1">
              <a:rPr lang="it-IT" smtClean="0"/>
              <a:t>16/08/22</a:t>
            </a:fld>
            <a:endParaRPr lang="tr-T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629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tr-TR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tr-TR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84092-F8A2-9246-BE03-EAD3B80B8850}" type="datetime1">
              <a:rPr lang="it-IT" smtClean="0"/>
              <a:t>16/08/22</a:t>
            </a:fld>
            <a:endParaRPr lang="tr-TR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FB633-46A4-4188-BE97-C13B7B5FAD60}" type="slidenum">
              <a:rPr lang="tr-TR" smtClean="0"/>
              <a:t>‹N›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357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49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753964-0E63-92D6-155F-031AB5FA5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4EC1D9F-A570-7D13-6D22-07E0EC0E3E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F464110-59A3-2DF7-4D50-54186C2F719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testo 26">
            <a:extLst>
              <a:ext uri="{FF2B5EF4-FFF2-40B4-BE49-F238E27FC236}">
                <a16:creationId xmlns:a16="http://schemas.microsoft.com/office/drawing/2014/main" id="{D8FE5F5C-70B8-65F9-CF33-34110DCBBEE2}"/>
              </a:ext>
            </a:extLst>
          </p:cNvPr>
          <p:cNvSpPr txBox="1">
            <a:spLocks/>
          </p:cNvSpPr>
          <p:nvPr/>
        </p:nvSpPr>
        <p:spPr>
          <a:xfrm>
            <a:off x="471485" y="5862472"/>
            <a:ext cx="7300915" cy="332509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dirty="0" err="1"/>
              <a:t>Macrosessione</a:t>
            </a:r>
            <a:r>
              <a:rPr lang="it-IT" dirty="0"/>
              <a:t> 1. Adattabilità di fronte al cambiamento. Crisi e ripartenze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2086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02B3C7-37AC-94D6-68DC-2A22F4824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B1180D-266A-F80E-4670-3ADA397C8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8C9EA7-32C9-D253-A259-F021A0340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FB633-46A4-4188-BE97-C13B7B5FAD60}" type="slidenum">
              <a:rPr lang="tr-TR" smtClean="0"/>
              <a:t>2</a:t>
            </a:fld>
            <a:endParaRPr lang="tr-TR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BACCABF-275F-87B9-D327-8FF5FF4727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E1950F6D-4181-C9D9-EDC9-FD121323C00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254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13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Bolca  Pelin</dc:creator>
  <cp:lastModifiedBy>Microsoft Office User</cp:lastModifiedBy>
  <cp:revision>80</cp:revision>
  <dcterms:created xsi:type="dcterms:W3CDTF">2022-08-12T12:31:35Z</dcterms:created>
  <dcterms:modified xsi:type="dcterms:W3CDTF">2022-08-16T12:08:03Z</dcterms:modified>
</cp:coreProperties>
</file>