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362"/>
    <a:srgbClr val="879B45"/>
    <a:srgbClr val="DAB74D"/>
    <a:srgbClr val="62A4BB"/>
    <a:srgbClr val="173F6E"/>
    <a:srgbClr val="6E493C"/>
    <a:srgbClr val="970000"/>
    <a:srgbClr val="ECBE32"/>
    <a:srgbClr val="C35801"/>
    <a:srgbClr val="B65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88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C87CA5A-5A1C-42EA-7964-B7EE50F673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5FC7CC-CC33-B81B-DBDD-299DB1B3A4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070C2-635C-F349-8FEE-9B355B799D20}" type="datetimeFigureOut">
              <a:rPr lang="it-IT" smtClean="0"/>
              <a:t>16/08/22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CA8A459-04E9-A20E-9D86-62872A186B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C48C34C-E5E7-ACC4-CB7F-0DBED2D0E9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AF81-0FFF-FE49-A890-59AAD433E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07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EBB93-1A9D-4947-8BB1-E77DB0BCAF38}" type="datetimeFigureOut">
              <a:rPr lang="it-IT" smtClean="0"/>
              <a:t>16/08/22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8C7A1-9611-8E4B-B71B-5A315AC046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0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rosessione 1 -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F6615B73-B71B-304A-162A-CD8370E50CC4}"/>
              </a:ext>
            </a:extLst>
          </p:cNvPr>
          <p:cNvGrpSpPr/>
          <p:nvPr userDrawn="1"/>
        </p:nvGrpSpPr>
        <p:grpSpPr>
          <a:xfrm>
            <a:off x="0" y="5694946"/>
            <a:ext cx="12235498" cy="612000"/>
            <a:chOff x="0" y="5694946"/>
            <a:chExt cx="12235498" cy="612000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74447C6F-8EEF-9809-4252-D9CDE5AF9973}"/>
                </a:ext>
              </a:extLst>
            </p:cNvPr>
            <p:cNvSpPr/>
            <p:nvPr userDrawn="1"/>
          </p:nvSpPr>
          <p:spPr>
            <a:xfrm>
              <a:off x="3019498" y="5694946"/>
              <a:ext cx="612000" cy="612000"/>
            </a:xfrm>
            <a:prstGeom prst="rect">
              <a:avLst/>
            </a:prstGeom>
            <a:solidFill>
              <a:srgbClr val="61A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167C02EC-DFB9-A314-6C20-847D6DED06AE}"/>
                </a:ext>
              </a:extLst>
            </p:cNvPr>
            <p:cNvSpPr/>
            <p:nvPr userDrawn="1"/>
          </p:nvSpPr>
          <p:spPr>
            <a:xfrm>
              <a:off x="612000" y="5694946"/>
              <a:ext cx="612000" cy="612000"/>
            </a:xfrm>
            <a:prstGeom prst="rect">
              <a:avLst/>
            </a:prstGeom>
            <a:solidFill>
              <a:srgbClr val="B65E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4C12244A-A561-4EA7-E745-0AB4135DB99A}"/>
                </a:ext>
              </a:extLst>
            </p:cNvPr>
            <p:cNvSpPr/>
            <p:nvPr userDrawn="1"/>
          </p:nvSpPr>
          <p:spPr>
            <a:xfrm>
              <a:off x="0" y="5694946"/>
              <a:ext cx="612000" cy="612000"/>
            </a:xfrm>
            <a:prstGeom prst="rect">
              <a:avLst/>
            </a:prstGeom>
            <a:solidFill>
              <a:srgbClr val="DAB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799BD5F-5BF3-5974-B7DC-3A0712E12CFF}"/>
                </a:ext>
              </a:extLst>
            </p:cNvPr>
            <p:cNvSpPr/>
            <p:nvPr userDrawn="1"/>
          </p:nvSpPr>
          <p:spPr>
            <a:xfrm>
              <a:off x="1221883" y="5694946"/>
              <a:ext cx="612000" cy="612000"/>
            </a:xfrm>
            <a:prstGeom prst="rect">
              <a:avLst/>
            </a:prstGeom>
            <a:solidFill>
              <a:srgbClr val="8A1A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1C6ACF50-61BE-9C32-094B-85A50E1211FD}"/>
                </a:ext>
              </a:extLst>
            </p:cNvPr>
            <p:cNvSpPr/>
            <p:nvPr userDrawn="1"/>
          </p:nvSpPr>
          <p:spPr>
            <a:xfrm>
              <a:off x="1807100" y="5694946"/>
              <a:ext cx="612000" cy="612000"/>
            </a:xfrm>
            <a:prstGeom prst="rect">
              <a:avLst/>
            </a:prstGeom>
            <a:solidFill>
              <a:srgbClr val="694B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E9D1D420-8899-E831-B6FC-EFCDB9D1D7E9}"/>
                </a:ext>
              </a:extLst>
            </p:cNvPr>
            <p:cNvSpPr/>
            <p:nvPr userDrawn="1"/>
          </p:nvSpPr>
          <p:spPr>
            <a:xfrm>
              <a:off x="2407498" y="5694946"/>
              <a:ext cx="612000" cy="612000"/>
            </a:xfrm>
            <a:prstGeom prst="rect">
              <a:avLst/>
            </a:prstGeom>
            <a:solidFill>
              <a:srgbClr val="1D3F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BA9B82C9-474D-7F29-7885-740963C635F7}"/>
                </a:ext>
              </a:extLst>
            </p:cNvPr>
            <p:cNvSpPr/>
            <p:nvPr userDrawn="1"/>
          </p:nvSpPr>
          <p:spPr>
            <a:xfrm>
              <a:off x="3631498" y="5694946"/>
              <a:ext cx="612000" cy="612000"/>
            </a:xfrm>
            <a:prstGeom prst="rect">
              <a:avLst/>
            </a:prstGeom>
            <a:solidFill>
              <a:srgbClr val="879B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A554B255-E5F2-044B-8B1F-73A9F48F5AE2}"/>
                </a:ext>
              </a:extLst>
            </p:cNvPr>
            <p:cNvSpPr/>
            <p:nvPr userDrawn="1"/>
          </p:nvSpPr>
          <p:spPr>
            <a:xfrm>
              <a:off x="4243498" y="5694946"/>
              <a:ext cx="7992000" cy="612000"/>
            </a:xfrm>
            <a:prstGeom prst="rect">
              <a:avLst/>
            </a:prstGeom>
            <a:solidFill>
              <a:srgbClr val="1673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85F0179-4C58-C788-5473-D88FE4BC7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299" t="47856" r="20702" b="32027"/>
          <a:stretch/>
        </p:blipFill>
        <p:spPr>
          <a:xfrm>
            <a:off x="3363694" y="752618"/>
            <a:ext cx="5421329" cy="1022445"/>
          </a:xfrm>
          <a:prstGeom prst="rect">
            <a:avLst/>
          </a:prstGeom>
        </p:spPr>
      </p:pic>
      <p:sp>
        <p:nvSpPr>
          <p:cNvPr id="15" name="Titolo 1">
            <a:extLst>
              <a:ext uri="{FF2B5EF4-FFF2-40B4-BE49-F238E27FC236}">
                <a16:creationId xmlns:a16="http://schemas.microsoft.com/office/drawing/2014/main" id="{3AD08826-87B0-9CA2-26CE-D11777CC8A1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459075" y="2418372"/>
            <a:ext cx="9230566" cy="1325563"/>
          </a:xfrm>
        </p:spPr>
        <p:txBody>
          <a:bodyPr anchor="t">
            <a:normAutofit/>
          </a:bodyPr>
          <a:lstStyle>
            <a:lvl1pPr algn="ctr">
              <a:defRPr sz="2400" i="1"/>
            </a:lvl1pPr>
          </a:lstStyle>
          <a:p>
            <a:r>
              <a:rPr lang="it-IT" dirty="0"/>
              <a:t>Fare clic per modificare lo stile del titolo</a:t>
            </a:r>
            <a:endParaRPr lang="tr-TR" dirty="0"/>
          </a:p>
        </p:txBody>
      </p:sp>
      <p:sp>
        <p:nvSpPr>
          <p:cNvPr id="30" name="Segnaposto testo 29">
            <a:extLst>
              <a:ext uri="{FF2B5EF4-FFF2-40B4-BE49-F238E27FC236}">
                <a16:creationId xmlns:a16="http://schemas.microsoft.com/office/drawing/2014/main" id="{9C19FD6C-4D0F-32E7-555C-EC0E295B5762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71485" y="6398992"/>
            <a:ext cx="11095131" cy="26352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it-IT" dirty="0"/>
              <a:t>Sessione 8.1 –  Fai clic per inserire il titolo</a:t>
            </a:r>
          </a:p>
        </p:txBody>
      </p:sp>
      <p:sp>
        <p:nvSpPr>
          <p:cNvPr id="32" name="Segnaposto testo 31">
            <a:extLst>
              <a:ext uri="{FF2B5EF4-FFF2-40B4-BE49-F238E27FC236}">
                <a16:creationId xmlns:a16="http://schemas.microsoft.com/office/drawing/2014/main" id="{E1F37280-EEED-9A4E-02D9-D298593C7D2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459075" y="3880980"/>
            <a:ext cx="9230566" cy="1036459"/>
          </a:xfrm>
        </p:spPr>
        <p:txBody>
          <a:bodyPr>
            <a:noAutofit/>
          </a:bodyPr>
          <a:lstStyle>
            <a:lvl1pPr marL="0" indent="0" algn="ctr">
              <a:buNone/>
              <a:defRPr sz="1800" b="1" baseline="0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algn="ctr">
              <a:lnSpc>
                <a:spcPts val="2260"/>
              </a:lnSpc>
            </a:pPr>
            <a:r>
              <a:rPr lang="it-IT" sz="1800" b="1" i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Name,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Surname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it-IT" sz="1800" b="1" i="0" baseline="30000" dirty="0"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it-IT" sz="1800" b="1" i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Name,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Surname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it-IT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it-IT" sz="1800" b="1" i="0" baseline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tr-TR" sz="1800" b="1" i="0" baseline="30000" dirty="0"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tr-TR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endParaRPr lang="it-IT" sz="1800" b="1" i="0" baseline="30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5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8D6B-EAC2-6D44-934D-C20C953CEFD5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02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0B3B-BA3D-7747-A528-2D1F6C9C557B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46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184C-F90C-F448-A444-8692B9E5DEEC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20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rosessione 1 - inte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tr-T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436186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tr-T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033158" y="6051994"/>
            <a:ext cx="625439" cy="365125"/>
          </a:xfrm>
        </p:spPr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ED56807-3FF1-0B62-B048-7FBFC66496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299" t="47856" r="20702" b="32027"/>
          <a:stretch/>
        </p:blipFill>
        <p:spPr>
          <a:xfrm>
            <a:off x="549443" y="5936209"/>
            <a:ext cx="2734654" cy="515746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264F30DB-F75C-1A5D-9E46-03009FDEB3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1712" y="5922683"/>
            <a:ext cx="7161146" cy="199813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Nome autore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630480A0-822D-C24D-AEB5-CE150DE90B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1712" y="6169659"/>
            <a:ext cx="7161146" cy="3651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Titolo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42A9A7D2-7B58-58E7-3A6C-7C2004278ADB}"/>
              </a:ext>
            </a:extLst>
          </p:cNvPr>
          <p:cNvGrpSpPr/>
          <p:nvPr userDrawn="1"/>
        </p:nvGrpSpPr>
        <p:grpSpPr>
          <a:xfrm>
            <a:off x="0" y="6620400"/>
            <a:ext cx="12235498" cy="237600"/>
            <a:chOff x="0" y="5694946"/>
            <a:chExt cx="12235498" cy="612000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294257F7-1F65-57F1-E886-1E0F15F783E2}"/>
                </a:ext>
              </a:extLst>
            </p:cNvPr>
            <p:cNvSpPr/>
            <p:nvPr userDrawn="1"/>
          </p:nvSpPr>
          <p:spPr>
            <a:xfrm>
              <a:off x="3019498" y="5694946"/>
              <a:ext cx="612000" cy="612000"/>
            </a:xfrm>
            <a:prstGeom prst="rect">
              <a:avLst/>
            </a:prstGeom>
            <a:solidFill>
              <a:srgbClr val="61A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E3B3255D-E5BE-8EA0-7153-5C11F7C1F249}"/>
                </a:ext>
              </a:extLst>
            </p:cNvPr>
            <p:cNvSpPr/>
            <p:nvPr userDrawn="1"/>
          </p:nvSpPr>
          <p:spPr>
            <a:xfrm>
              <a:off x="612000" y="5694946"/>
              <a:ext cx="612000" cy="612000"/>
            </a:xfrm>
            <a:prstGeom prst="rect">
              <a:avLst/>
            </a:prstGeom>
            <a:solidFill>
              <a:srgbClr val="B65E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3A187EBA-24E6-7385-B5BA-CFF7005AD99A}"/>
                </a:ext>
              </a:extLst>
            </p:cNvPr>
            <p:cNvSpPr/>
            <p:nvPr userDrawn="1"/>
          </p:nvSpPr>
          <p:spPr>
            <a:xfrm>
              <a:off x="0" y="5694946"/>
              <a:ext cx="612000" cy="612000"/>
            </a:xfrm>
            <a:prstGeom prst="rect">
              <a:avLst/>
            </a:prstGeom>
            <a:solidFill>
              <a:srgbClr val="DAB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B329BACC-CACB-88EF-3565-FDFC9A1A91CB}"/>
                </a:ext>
              </a:extLst>
            </p:cNvPr>
            <p:cNvSpPr/>
            <p:nvPr userDrawn="1"/>
          </p:nvSpPr>
          <p:spPr>
            <a:xfrm>
              <a:off x="1221883" y="5694946"/>
              <a:ext cx="612000" cy="612000"/>
            </a:xfrm>
            <a:prstGeom prst="rect">
              <a:avLst/>
            </a:prstGeom>
            <a:solidFill>
              <a:srgbClr val="8A1A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16DD3C22-46B8-59F0-B5B6-8219A257B801}"/>
                </a:ext>
              </a:extLst>
            </p:cNvPr>
            <p:cNvSpPr/>
            <p:nvPr userDrawn="1"/>
          </p:nvSpPr>
          <p:spPr>
            <a:xfrm>
              <a:off x="1807100" y="5694946"/>
              <a:ext cx="612000" cy="612000"/>
            </a:xfrm>
            <a:prstGeom prst="rect">
              <a:avLst/>
            </a:prstGeom>
            <a:solidFill>
              <a:srgbClr val="694B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D70575CB-80CF-3D83-6766-10820BC6E946}"/>
                </a:ext>
              </a:extLst>
            </p:cNvPr>
            <p:cNvSpPr/>
            <p:nvPr userDrawn="1"/>
          </p:nvSpPr>
          <p:spPr>
            <a:xfrm>
              <a:off x="2407498" y="5694946"/>
              <a:ext cx="612000" cy="612000"/>
            </a:xfrm>
            <a:prstGeom prst="rect">
              <a:avLst/>
            </a:prstGeom>
            <a:solidFill>
              <a:srgbClr val="1D3F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4B2C25CE-2EB3-6C95-2DE4-EC1498A19468}"/>
                </a:ext>
              </a:extLst>
            </p:cNvPr>
            <p:cNvSpPr/>
            <p:nvPr userDrawn="1"/>
          </p:nvSpPr>
          <p:spPr>
            <a:xfrm>
              <a:off x="3631498" y="5694946"/>
              <a:ext cx="612000" cy="612000"/>
            </a:xfrm>
            <a:prstGeom prst="rect">
              <a:avLst/>
            </a:prstGeom>
            <a:solidFill>
              <a:srgbClr val="879B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Rettangolo 24">
              <a:extLst>
                <a:ext uri="{FF2B5EF4-FFF2-40B4-BE49-F238E27FC236}">
                  <a16:creationId xmlns:a16="http://schemas.microsoft.com/office/drawing/2014/main" id="{DA60D2E9-C484-B95B-BF12-3697ECF427B2}"/>
                </a:ext>
              </a:extLst>
            </p:cNvPr>
            <p:cNvSpPr/>
            <p:nvPr userDrawn="1"/>
          </p:nvSpPr>
          <p:spPr>
            <a:xfrm>
              <a:off x="4243498" y="5694946"/>
              <a:ext cx="7992000" cy="612000"/>
            </a:xfrm>
            <a:prstGeom prst="rect">
              <a:avLst/>
            </a:prstGeom>
            <a:solidFill>
              <a:srgbClr val="1673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45776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B93A-49AC-794D-B33B-7B9DCCD59E25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1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B5DB-33DE-4347-ADFD-A7F015ECFBE7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4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A5A9-2ACA-3E47-AE2B-584687A9A2C8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29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A7CB-CB26-234A-BEE0-69E9928620AE}" type="datetime1">
              <a:rPr lang="it-IT" smtClean="0"/>
              <a:t>16/08/22</a:t>
            </a:fld>
            <a:endParaRPr lang="tr-T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5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DC8E-AF8D-BB4B-98F3-E3B0C5475EA5}" type="datetime1">
              <a:rPr lang="it-IT" smtClean="0"/>
              <a:t>16/08/22</a:t>
            </a:fld>
            <a:endParaRPr lang="tr-T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3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o  piè di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B12-3722-0643-BDA3-9365384A5C3E}" type="datetime1">
              <a:rPr lang="it-IT" smtClean="0"/>
              <a:t>16/08/22</a:t>
            </a:fld>
            <a:endParaRPr lang="tr-T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71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AAB5-23AF-E847-9A8A-059F11E05F3B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6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4092-F8A2-9246-BE03-EAD3B80B8850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5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53964-0E63-92D6-155F-031AB5FA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EC1D9F-A570-7D13-6D22-07E0EC0E3E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464110-59A3-2DF7-4D50-54186C2F71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testo 6">
            <a:extLst>
              <a:ext uri="{FF2B5EF4-FFF2-40B4-BE49-F238E27FC236}">
                <a16:creationId xmlns:a16="http://schemas.microsoft.com/office/drawing/2014/main" id="{D3042599-8EB7-BDA3-464C-134C6EFA993B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4413348" y="5853597"/>
            <a:ext cx="7737556" cy="319775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</a:lstStyle>
          <a:p>
            <a:pPr lvl="0"/>
            <a:r>
              <a:rPr lang="it-IT" sz="1600" dirty="0" err="1"/>
              <a:t>Macrosessione</a:t>
            </a:r>
            <a:r>
              <a:rPr lang="it-IT" sz="1600" dirty="0"/>
              <a:t> 8. L’impatto della crisi</a:t>
            </a:r>
          </a:p>
        </p:txBody>
      </p:sp>
    </p:spTree>
    <p:extLst>
      <p:ext uri="{BB962C8B-B14F-4D97-AF65-F5344CB8AC3E}">
        <p14:creationId xmlns:p14="http://schemas.microsoft.com/office/powerpoint/2010/main" val="149208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02B3C7-37AC-94D6-68DC-2A22F482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B1180D-266A-F80E-4670-3ADA397C8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8C9EA7-32C9-D253-A259-F021A034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2</a:t>
            </a:fld>
            <a:endParaRPr lang="tr-TR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ACCABF-275F-87B9-D327-8FF5FF4727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1950F6D-4181-C9D9-EDC9-FD121323C0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25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Bolca  Pelin</dc:creator>
  <cp:lastModifiedBy>Microsoft Office User</cp:lastModifiedBy>
  <cp:revision>113</cp:revision>
  <dcterms:created xsi:type="dcterms:W3CDTF">2022-08-12T12:31:35Z</dcterms:created>
  <dcterms:modified xsi:type="dcterms:W3CDTF">2022-08-16T12:22:26Z</dcterms:modified>
</cp:coreProperties>
</file>