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2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EEEBFCC-BE9F-BBD4-46D7-F5E94385B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35FA58-475F-29B9-A267-84D79EA272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FC979-7BA1-494D-B4FF-B6B241938EF5}" type="datetimeFigureOut">
              <a:rPr lang="it-IT" smtClean="0"/>
              <a:t>12/07/2023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B50A69-B7F9-7E0B-3098-E718974407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2A4D1C-815C-F828-2BB5-C762781EBC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F79F1-347E-46D4-A485-7C38C7EC4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361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chizzo, disegno, bianco e nero, panorama&#10;&#10;Descrizione generata automaticamente">
            <a:extLst>
              <a:ext uri="{FF2B5EF4-FFF2-40B4-BE49-F238E27FC236}">
                <a16:creationId xmlns:a16="http://schemas.microsoft.com/office/drawing/2014/main" id="{D3DD0CFA-876F-FFE4-A198-8AB4D2016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52"/>
          <a:stretch/>
        </p:blipFill>
        <p:spPr>
          <a:xfrm>
            <a:off x="0" y="5204083"/>
            <a:ext cx="12192000" cy="1653918"/>
          </a:xfrm>
          <a:prstGeom prst="rect">
            <a:avLst/>
          </a:prstGeom>
        </p:spPr>
      </p:pic>
      <p:pic>
        <p:nvPicPr>
          <p:cNvPr id="9" name="Immagine 8" descr="Immagine che contiene testo, Carattere, poster, design&#10;&#10;Descrizione generata automaticamente">
            <a:extLst>
              <a:ext uri="{FF2B5EF4-FFF2-40B4-BE49-F238E27FC236}">
                <a16:creationId xmlns:a16="http://schemas.microsoft.com/office/drawing/2014/main" id="{9B9D9BC5-E9DD-8E2F-278D-28018E3CC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18"/>
          <a:stretch/>
        </p:blipFill>
        <p:spPr>
          <a:xfrm>
            <a:off x="2520168" y="175857"/>
            <a:ext cx="7151663" cy="219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hizzo, disegno, bianco e nero, panorama&#10;&#10;Descrizione generata automaticamente">
            <a:extLst>
              <a:ext uri="{FF2B5EF4-FFF2-40B4-BE49-F238E27FC236}">
                <a16:creationId xmlns:a16="http://schemas.microsoft.com/office/drawing/2014/main" id="{8B04B75D-644F-AD1E-ACBF-DCCC0066D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52"/>
          <a:stretch/>
        </p:blipFill>
        <p:spPr>
          <a:xfrm>
            <a:off x="0" y="5204083"/>
            <a:ext cx="12192000" cy="1653918"/>
          </a:xfrm>
          <a:prstGeom prst="rect">
            <a:avLst/>
          </a:prstGeom>
        </p:spPr>
      </p:pic>
      <p:pic>
        <p:nvPicPr>
          <p:cNvPr id="7" name="Immagine 6" descr="Immagine che contiene testo, Carattere, schermata, grafica&#10;&#10;Descrizione generata automaticamente">
            <a:extLst>
              <a:ext uri="{FF2B5EF4-FFF2-40B4-BE49-F238E27FC236}">
                <a16:creationId xmlns:a16="http://schemas.microsoft.com/office/drawing/2014/main" id="{F36995FD-F3DC-BA3F-F057-3737371BB1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5" y="5603001"/>
            <a:ext cx="4131272" cy="115910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436B4F-7C7F-0B7E-A733-DB827D19EA20}"/>
              </a:ext>
            </a:extLst>
          </p:cNvPr>
          <p:cNvSpPr txBox="1"/>
          <p:nvPr userDrawn="1"/>
        </p:nvSpPr>
        <p:spPr>
          <a:xfrm>
            <a:off x="4713577" y="5840693"/>
            <a:ext cx="7274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latin typeface="Franklin Gothic Book" panose="020B0503020102020204" pitchFamily="34" charset="0"/>
              </a:rPr>
              <a:t>Autore/i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6DADD4-B3D5-6D4D-06BE-9AAA4B678A48}"/>
              </a:ext>
            </a:extLst>
          </p:cNvPr>
          <p:cNvSpPr txBox="1"/>
          <p:nvPr userDrawn="1"/>
        </p:nvSpPr>
        <p:spPr>
          <a:xfrm>
            <a:off x="4713578" y="6090411"/>
            <a:ext cx="7274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Franklin Gothic Book" panose="020B0503020102020204" pitchFamily="34" charset="0"/>
              </a:rPr>
              <a:t>Titolo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3809261-BBCB-75EF-3780-9061CA42694B}"/>
              </a:ext>
            </a:extLst>
          </p:cNvPr>
          <p:cNvSpPr txBox="1"/>
          <p:nvPr userDrawn="1"/>
        </p:nvSpPr>
        <p:spPr>
          <a:xfrm>
            <a:off x="4713578" y="6340129"/>
            <a:ext cx="7274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latin typeface="Franklin Gothic Book" panose="020B0503020102020204" pitchFamily="34" charset="0"/>
              </a:rPr>
              <a:t>Sessione</a:t>
            </a:r>
          </a:p>
        </p:txBody>
      </p:sp>
    </p:spTree>
    <p:extLst>
      <p:ext uri="{BB962C8B-B14F-4D97-AF65-F5344CB8AC3E}">
        <p14:creationId xmlns:p14="http://schemas.microsoft.com/office/powerpoint/2010/main" val="22773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7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1">
            <a:extLst>
              <a:ext uri="{FF2B5EF4-FFF2-40B4-BE49-F238E27FC236}">
                <a16:creationId xmlns:a16="http://schemas.microsoft.com/office/drawing/2014/main" id="{94C0665F-2CDB-73BD-0FDD-D694971179F8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459075" y="3880981"/>
            <a:ext cx="9230566" cy="58183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it-IT" sz="1600" b="1" dirty="0">
                <a:latin typeface="Franklin Gothic Book" panose="020B0503020102020204" pitchFamily="34" charset="0"/>
              </a:defRPr>
            </a:lvl1pPr>
          </a:lstStyle>
          <a:p>
            <a:pPr marL="0" lvl="0" indent="0">
              <a:buNone/>
            </a:pPr>
            <a:r>
              <a:rPr lang="it-IT" sz="1800" b="0" i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Name, </a:t>
            </a:r>
            <a:r>
              <a:rPr lang="it-IT" sz="1800" b="0" i="0" dirty="0" err="1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Surname</a:t>
            </a:r>
            <a:r>
              <a:rPr lang="tr-TR" sz="1800" b="0" i="0" baseline="30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it-IT" sz="1800" b="0" i="0" baseline="30000" dirty="0"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it-IT" sz="1800" b="0" i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Name, </a:t>
            </a:r>
            <a:r>
              <a:rPr lang="it-IT" sz="1800" b="0" i="0" dirty="0" err="1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Surname</a:t>
            </a:r>
            <a:r>
              <a:rPr lang="tr-TR" sz="1800" b="0" i="0" baseline="30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it-IT" sz="1800" b="0" i="0" baseline="30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it-IT" sz="1800" b="0" i="0" baseline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1800" b="0" i="0" dirty="0" err="1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Affiliation</a:t>
            </a:r>
            <a:r>
              <a:rPr lang="tr-TR" sz="1800" b="0" i="0" baseline="30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tr-TR" sz="1800" b="0" i="0" baseline="30000" dirty="0"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tr-TR" sz="1800" b="0" i="0" dirty="0" err="1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Affiliation</a:t>
            </a:r>
            <a:r>
              <a:rPr lang="tr-TR" sz="1800" b="0" i="0" baseline="30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</a:t>
            </a:r>
            <a:endParaRPr lang="it-IT" sz="1800" b="0" i="0" baseline="30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04770F8-3F77-7113-CA74-50C72400F04C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1459075" y="3114410"/>
            <a:ext cx="9230566" cy="67967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tr-TR" sz="2000" b="1" dirty="0"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it-IT" dirty="0"/>
              <a:t>Titolo intervento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905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064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Franklin Gothic Book</vt:lpstr>
      <vt:lpstr>Tema di Office</vt:lpstr>
      <vt:lpstr>Titolo intervento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intervento</dc:title>
  <cp:revision>2</cp:revision>
  <dcterms:created xsi:type="dcterms:W3CDTF">2023-07-12T13:41:09Z</dcterms:created>
  <dcterms:modified xsi:type="dcterms:W3CDTF">2023-07-12T13:42:36Z</dcterms:modified>
</cp:coreProperties>
</file>